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44" autoAdjust="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5ED21-6E18-4C4A-828E-51EC71612975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E022A-7B2E-45DB-87DF-A5E249307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7E022A-7B2E-45DB-87DF-A5E24930717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00408-D492-41E5-B1EB-25C989235F6D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C383-4A03-426B-A21F-20557176E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00408-D492-41E5-B1EB-25C989235F6D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C383-4A03-426B-A21F-20557176E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00408-D492-41E5-B1EB-25C989235F6D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C383-4A03-426B-A21F-20557176E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00408-D492-41E5-B1EB-25C989235F6D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C383-4A03-426B-A21F-20557176E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00408-D492-41E5-B1EB-25C989235F6D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C383-4A03-426B-A21F-20557176E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00408-D492-41E5-B1EB-25C989235F6D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C383-4A03-426B-A21F-20557176E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00408-D492-41E5-B1EB-25C989235F6D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C383-4A03-426B-A21F-20557176E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00408-D492-41E5-B1EB-25C989235F6D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C383-4A03-426B-A21F-20557176E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00408-D492-41E5-B1EB-25C989235F6D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C383-4A03-426B-A21F-20557176E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00408-D492-41E5-B1EB-25C989235F6D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C383-4A03-426B-A21F-20557176E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00408-D492-41E5-B1EB-25C989235F6D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C383-4A03-426B-A21F-20557176E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00408-D492-41E5-B1EB-25C989235F6D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EC383-4A03-426B-A21F-20557176E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ndAc>
      <p:stSnd loop="1">
        <p:snd r:embed="rId13" name="applause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gif"/><Relationship Id="rId4" Type="http://schemas.openxmlformats.org/officeDocument/2006/relationships/hyperlink" Target="https://www.cia.gov/library/publications/the-world-factbook/flags/flagtemplate_nu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flags/flagtemplate_nu.html" TargetMode="Externa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flags/flagtemplate_nu.html" TargetMode="External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flags/flagtemplate_nu.html" TargetMode="External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hyperlink" Target="https://www.cia.gov/library/publications/the-world-factbook/maps/maptemplate_nu.html" TargetMode="External"/><Relationship Id="rId4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flags/flagtemplate_nu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" TargetMode="External"/><Relationship Id="rId5" Type="http://schemas.openxmlformats.org/officeDocument/2006/relationships/hyperlink" Target="http://www.yahoo.com/" TargetMode="External"/><Relationship Id="rId4" Type="http://schemas.openxmlformats.org/officeDocument/2006/relationships/image" Target="../media/image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s://www.cia.gov/library/publications/the-world-factbook/flags/flagtemplate_nu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flags/flagtemplate_nu.html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hyperlink" Target="https://www.cia.gov/library/publications/the-world-factbook/maps/maptemplate_nu.html" TargetMode="External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flags/flagtemplate_nu.html" TargetMode="Externa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flags/flagtemplate_nu.html" TargetMode="Externa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flags/flagtemplate_nu.html" TargetMode="Externa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flags/flagtemplate_nu.html" TargetMode="External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flags/flagtemplate_nu.html" TargetMode="Externa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flags/flagtemplate_nu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CLSD-DC1\Students$\tgoodmanson\d3136095b35f40918069c00de5fe647d_20110202_nicaraguaX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flags/flagtemplate_nu.html" TargetMode="Externa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ag of Nicaragu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533400" y="0"/>
            <a:ext cx="100584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s-MX" dirty="0" smtClean="0"/>
              <a:t>Nicaragua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724400"/>
            <a:ext cx="6400800" cy="1752600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Escrito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s-MX" dirty="0" smtClean="0">
                <a:solidFill>
                  <a:schemeClr val="tx1"/>
                </a:solidFill>
              </a:rPr>
              <a:t>Por</a:t>
            </a:r>
            <a:r>
              <a:rPr lang="en-US" dirty="0" smtClean="0">
                <a:solidFill>
                  <a:schemeClr val="tx1"/>
                </a:solidFill>
              </a:rPr>
              <a:t>: Tanner Goodmanson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ndAc>
      <p:stSnd loop="1"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2.77778E-7 4.07407E-6 C 0.56944 0.43287 0.80156 0.47476 0.45434 0.42662 C 0.29601 0.37291 0.37326 0.40092 0.15 0.31226 C 0.08351 0.28588 0.01059 0.26203 -0.05139 0.22083 C -0.03368 0.22014 -0.01597 0.22129 0.00156 0.21898 C 0.00382 0.21875 0.00729 0.2162 0.00712 0.21319 C 0.00417 0.1662 -0.07361 0.13264 -0.08993 0.12361 C -0.14948 0.09051 -0.21128 0.06412 -0.27014 0.02847 C -0.29618 0.0125 -0.32257 -0.00255 -0.34844 -0.01922 C -0.3684 -0.03195 -0.40712 -0.05926 -0.40712 -0.05926 C -0.35764 -0.08496 -0.21806 -0.03542 -0.17135 -0.01922 C -0.05556 0.02106 0.03993 0.06666 0.15417 0.08935 C 0.16667 0.09768 0.16875 0.09814 0.13299 0.08935 C 0.1184 0.08588 0.10469 0.07893 0.0901 0.07615 C 0.03403 0.06504 -0.0224 0.05879 -0.07847 0.0493 C -0.10243 0.04537 -0.12639 0.04189 -0.15 0.03796 C -0.16476 0.03564 -0.20885 0.02592 -0.19427 0.03032 C -0.17031 0.03773 -0.0974 0.05926 -0.07847 0.06851 C -0.0316 0.09166 0.01389 0.1206 0.06007 0.14652 C 0.09462 0.16597 0.12917 0.18981 0.16007 0.21898 C 0.15677 0.22129 0.15382 0.22639 0.15 0.22662 C 0.07187 0.22916 0.00799 0.21851 -0.06997 0.20949 C -0.13715 0.19166 -0.23993 0.1662 -0.30729 0.14282 C -0.34983 0.12801 -0.39479 0.11967 -0.4342 0.09328 C -0.43715 0.09143 -0.44618 0.08796 -0.44288 0.0875 C -0.43142 0.08564 -0.41997 0.08865 -0.40851 0.08935 C -0.26979 0.11064 -0.13628 0.15764 2.77778E-7 0.19791 C 0.14392 0.24051 0.06545 0.20995 0.19427 0.25509 C 0.21233 0.26157 0.23038 0.26967 0.24844 0.27615 C 0.25503 0.27847 0.27535 0.28264 0.26858 0.28171 C 0.13385 0.26319 -0.00191 0.23333 -0.1342 0.19606 C -0.19462 0.17916 -0.26719 0.1625 -0.32431 0.12754 C -0.23594 0.11134 -0.29635 0.11944 -0.11701 0.13703 C -0.03733 0.1449 -0.01875 0.14861 0.05573 0.15995 C 0.07326 0.15856 0.09167 0.16226 0.10868 0.15601 C 0.11424 0.15393 0.09826 0.14907 0.09288 0.14652 C 0.07917 0.14027 0.06562 0.13356 0.05156 0.12939 C 0.02726 0.12222 0.00278 0.11921 -0.02135 0.11226 C -0.04722 0.10463 -0.07257 0.09328 -0.09844 0.08564 C -0.12378 0.07824 -0.14948 0.07453 -0.17431 0.06666 C -0.1934 0.06064 -0.24931 0.04328 -0.23003 0.04375 C -0.19757 0.04444 -0.16528 0.0449 -0.13281 0.0456 C -0.0224 0.07407 0.0842 0.11041 0.19288 0.14838 C 0.23958 0.16481 0.28715 0.17893 0.33437 0.19421 C 0.34115 0.19629 0.36128 0.20231 0.35417 0.20185 C 0.30312 0.19814 0.2526 0.18958 0.20156 0.18472 C 0.16528 0.18125 0.12917 0.17963 0.09288 0.17708 C 0.00417 0.16435 -0.09688 0.15092 -0.18281 0.13125 C -0.1967 0.12801 -0.21059 0.12546 -0.22448 0.12176 C -0.22726 0.12106 -0.23576 0.11805 -0.23299 0.11805 C -0.17587 0.11875 -0.11875 0.12176 -0.06146 0.12361 C -0.03524 0.1287 -0.00938 0.13495 0.01701 0.13889 C 0.04236 0.14259 0.06771 0.14305 0.09288 0.14652 C 0.11389 0.14953 0.13455 0.15439 0.15573 0.1581 C 0.16788 0.16018 0.18056 0.16203 0.19288 0.16365 C 0.19809 0.16435 0.21389 0.16713 0.20868 0.16551 C 0.09792 0.12986 -0.01927 0.13981 -0.1316 0.11412 C -0.00816 0.11296 0.1151 0.11226 0.23854 0.11041 C 0.2724 0.10995 0.2125 0.0787 0.21007 0.07801 C 0.18767 0.07152 0.1559 0.06898 0.13299 0.06666 C 0.12431 0.06481 0.1158 0.0618 0.10712 0.06088 C 0.10278 0.06041 0.09184 0.05787 0.09427 0.06273 C 0.09705 0.06875 0.10486 0.06551 0.1099 0.06666 C 0.14531 0.07476 0.13594 0.07222 0.17986 0.07801 C 0.21198 0.07731 0.24375 0.07754 0.27569 0.07615 C 0.27865 0.07592 0.26997 0.075 0.26719 0.07407 C 0.25833 0.07106 0.25 0.06666 0.24132 0.06458 C 0.22153 0.05972 0.20156 0.05601 0.18142 0.05324 C 0.07899 0.03935 -0.02674 0.03032 -0.12986 0.03032 C -0.13715 0.03032 -0.11563 0.03148 -0.10851 0.03217 C -0.05087 0.0456 0.0059 0.04583 0.06441 0.04745 C 0.08437 0.05 0.13594 0.07685 0.12431 0.05509 C 0.11198 0.03194 0.08264 0.04467 0.06128 0.04189 C 0.0401 0.03912 -0.03872 0.03703 -0.06424 0.03611 C -0.07569 0.03287 -0.08698 0.02847 -0.09844 0.02662 C -0.10174 0.02615 -0.09323 0.03125 -0.08993 0.03217 C -0.07813 0.03564 -0.06615 0.03703 -0.05417 0.03981 C -0.03559 0.04421 -0.01701 0.04814 0.00156 0.05324 C 0.04913 0.0662 0.09844 0.07615 0.1441 0.09884 C 0.09635 0.12083 0.13872 0.10301 0.01146 0.09514 C -0.01111 0.09375 -0.03333 0.09097 -0.05573 0.08935 C -0.07622 0.08773 -0.09653 0.0868 -0.11701 0.08564 C -0.21337 0.05694 -0.28976 0.05439 -0.05573 0.07222 C -0.01719 0.0831 0.0217 0.09259 0.06007 0.10463 C 0.09705 0.1162 0.13299 0.13148 0.17014 0.14282 C 0.24618 0.1662 0.32656 0.17615 0.39844 0.21898 C 0.39479 0.22083 0.39115 0.22476 0.38715 0.22476 C 0.35694 0.22245 0.17604 0.19004 0.16701 0.18842 C 0.14479 0.18426 0.1224 0.17963 0.1 0.17523 C 0.0901 0.17338 0.07014 0.16944 0.07014 0.16944 C 0.05017 0.15879 0.05365 0.1618 0.10712 0.16759 C 0.12812 0.1699 0.14913 0.17314 0.17014 0.17708 C 0.22951 0.18796 0.28976 0.20347 0.34861 0.21898 C 0.41476 0.23657 0.35503 0.22685 0.39149 0.23217 C 0.31146 0.19421 0.22969 0.17106 0.15 0.12939 C 0.08212 0.09398 -0.00833 0.06157 -0.07135 -0.00209 C -0.05174 -0.01875 -0.0592 -0.01436 -0.0099 0.0037 C 0.01198 0.01157 0.03142 0.02801 0.05278 0.03796 C 0.0809 0.05092 0.11042 0.05926 0.13854 0.07222 C 0.20625 0.1037 0.27292 0.13842 0.3401 0.17129 C 0.42049 0.21064 0.49948 0.24722 0.57413 0.30463 C 0.5691 0.31504 0.57222 0.3125 0.55694 0.31226 C 0.5191 0.3118 0.4809 0.31018 0.44271 0.30856 C 0.37292 0.30555 0.30295 0.30208 0.23281 0.29884 C 0.15139 0.2868 0.07153 0.27569 -0.00573 0.23611 C 0.02986 0.22847 0.07101 0.24051 0.10712 0.2456 C 0.12951 0.24421 0.15226 0.24768 0.17431 0.24189 C 0.17795 0.24074 0.17222 0.23217 0.17014 0.22847 C 0.16615 0.22176 0.16111 0.21574 0.15573 0.21134 C 0.14566 0.20347 0.13507 0.19768 0.12431 0.19236 C 0.08125 0.17152 0.03663 0.15625 -0.00573 0.13333 C -0.02813 0.12129 -0.05035 0.10833 -0.07274 0.09699 C -0.09063 0.08796 -0.10885 0.08009 -0.12726 0.07222 C -0.13281 0.06967 -0.1599 0.06157 -0.16146 0.05509 C -0.16233 0.05139 -0.1559 0.05625 -0.15278 0.05694 C -0.08611 0.09351 -0.04653 0.11666 0.02865 0.14838 C 0.0625 0.16273 0.09497 0.17662 0.12726 0.19606 C 0.12812 0.19745 0.13073 0.19838 0.13003 0.2 C 0.12899 0.20208 0.12604 0.20139 0.12431 0.20185 C 0.11997 0.20324 0.1158 0.20439 0.11146 0.20555 C 0.03628 0.20439 -0.03924 0.20347 -0.11441 0.20185 C -0.14184 0.20115 -0.12743 0.19745 -0.14132 0.20185 C -0.11962 0.23541 -0.08524 0.2456 -0.05573 0.26273 C 0.10885 0.35856 -0.13368 0.22523 0.13437 0.36944 C 0.1691 0.38819 0.20503 0.40162 0.23993 0.41898 C 0.25365 0.42569 0.28142 0.43796 0.28142 0.43796 C 0.28524 0.43611 0.28941 0.43518 0.29271 0.43217 C 0.29444 0.43078 0.29844 0.41504 0.30139 0.41134 C 0.325 0.38449 0.35122 0.36551 0.37569 0.34074 C 0.38611 0.33009 0.39149 0.31666 0.40156 0.30648 C 0.40781 0.28541 0.4059 0.26296 0.4 0.24189 C 0.39948 0.23541 0.39983 0.22893 0.39844 0.22268 C 0.39792 0.21921 0.39549 0.21643 0.39427 0.21319 C 0.38576 0.19051 0.37344 0.17222 0.36007 0.15416 C 0.34792 0.13796 0.33576 0.12338 0.32292 0.10856 C 0.32101 0.10625 0.31927 0.10277 0.31719 0.10092 C 0.3092 0.09398 0.29392 0.08958 0.2842 0.0875 C 0.27691 0.08356 0.27066 0.08148 0.26285 0.07986 C 0.2559 0.07546 0.25052 0.07384 0.24288 0.07222 C 0.23594 0.06921 0.22969 0.06504 0.22274 0.06273 C 0.21354 0.05463 0.22344 0.0625 0.20556 0.05324 C 0.19687 0.04861 0.1908 0.04259 0.18142 0.03981 C 0.17674 0.03657 0.17205 0.0324 0.16701 0.03032 C 0.16441 0.02916 0.16146 0.02824 0.15851 0.02662 C 0.1559 0.025 0.15399 0.02245 0.15156 0.02083 C 0.14687 0.01782 0.14132 0.01736 0.13715 0.01319 C 0.13524 0.01134 0.13368 0.00833 0.13125 0.0074 C 0.12726 0.00578 0.12274 0.00625 0.1184 0.00555 C 0.11615 0.00439 0.11372 0.00324 0.11146 0.00185 C 0.10764 -0.00047 0.1 -0.00579 0.1 -0.00579 C 0.09444 -0.01343 0.08889 -0.01436 0.08142 -0.01736 C 0.07066 -0.02153 0.06042 -0.02616 0.05 -0.03056 C 0.04288 -0.02986 0.03368 -0.03357 0.02865 -0.02686 C 0.02639 -0.02385 0.02604 -0.01875 0.02431 -0.01528 C 0.02378 -0.01343 0.02413 -0.01088 0.02292 -0.00973 C 0.01858 -0.00556 0.00937 -0.00417 0.00417 -0.00209 C 0.0033 -0.0007 0.00295 0.00139 0.00156 0.00185 C 2.77778E-7 0.00231 -0.00278 0.00208 -0.00278 4.07407E-6 C -0.00278 -0.00209 2.77778E-7 -0.00209 0.00156 -0.00209 C 0.00226 -0.00209 0.00052 -0.0007 2.77778E-7 4.07407E-6 Z " pathEditMode="relative" ptsTypes="ffffffffffffffffffffffffffffffffffffffffffffffffffffffffffffffffffffffffffffffffffffffffffffffffffffffffffffffffffffffffffffffffffffffffffffffffffffffffffffffff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ag of Nicaragu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33400" y="0"/>
            <a:ext cx="100584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hear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hear the locals speaking Spanish &amp; English, because their schools teach English, but Spanish the official language.</a:t>
            </a:r>
          </a:p>
          <a:p>
            <a:r>
              <a:rPr lang="en-US" dirty="0" smtClean="0"/>
              <a:t>You can hear beautiful music being played out in streets of Nicaragua 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ag of Nicaragu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33400" y="0"/>
            <a:ext cx="100584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you smell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Lot of stuff like foods being cooked, salt water fills the air with moisture, and ect.</a:t>
            </a:r>
          </a:p>
        </p:txBody>
      </p:sp>
    </p:spTree>
  </p:cSld>
  <p:clrMapOvr>
    <a:masterClrMapping/>
  </p:clrMapOvr>
  <p:transition spd="slow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ag of Nicaragu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09600" y="0"/>
            <a:ext cx="100584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you see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25963"/>
          </a:xfrm>
        </p:spPr>
        <p:txBody>
          <a:bodyPr/>
          <a:lstStyle/>
          <a:p>
            <a:r>
              <a:rPr lang="en-US" dirty="0" smtClean="0"/>
              <a:t>There is a lake in Nicaragua it use to be a part of the ocean but there is volcano there that sealed trapped animals, and water hundreds of years ago</a:t>
            </a:r>
          </a:p>
          <a:p>
            <a:r>
              <a:rPr lang="en-US" dirty="0" smtClean="0"/>
              <a:t>And you will never guess on </a:t>
            </a:r>
          </a:p>
          <a:p>
            <a:pPr>
              <a:buNone/>
            </a:pPr>
            <a:r>
              <a:rPr lang="en-US" dirty="0" smtClean="0"/>
              <a:t>What in this lake… Sharks, and other salt water animals, but it is a fresh water lake.</a:t>
            </a:r>
            <a:endParaRPr lang="en-US" dirty="0"/>
          </a:p>
        </p:txBody>
      </p:sp>
      <p:pic>
        <p:nvPicPr>
          <p:cNvPr id="5" name="Picture 12" descr="Map of Nicaragua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0" y="4214191"/>
            <a:ext cx="2895600" cy="2643809"/>
          </a:xfrm>
          <a:prstGeom prst="rect">
            <a:avLst/>
          </a:prstGeom>
          <a:noFill/>
        </p:spPr>
      </p:pic>
      <p:sp>
        <p:nvSpPr>
          <p:cNvPr id="9" name="Bent-Up Arrow 8"/>
          <p:cNvSpPr/>
          <p:nvPr/>
        </p:nvSpPr>
        <p:spPr>
          <a:xfrm rot="6148662">
            <a:off x="5097955" y="3324196"/>
            <a:ext cx="624489" cy="4544411"/>
          </a:xfrm>
          <a:prstGeom prst="bentUpArrow">
            <a:avLst>
              <a:gd name="adj1" fmla="val 50000"/>
              <a:gd name="adj2" fmla="val 50000"/>
              <a:gd name="adj3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ag of Nicaragu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33400" y="0"/>
            <a:ext cx="100584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5"/>
              </a:rPr>
              <a:t>www.Yahoo.com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www.google.com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ag of Nicaragu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33400" y="0"/>
            <a:ext cx="10058400" cy="68580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228600"/>
            <a:ext cx="8839200" cy="5821362"/>
          </a:xfrm>
        </p:spPr>
        <p:txBody>
          <a:bodyPr>
            <a:normAutofit/>
          </a:bodyPr>
          <a:lstStyle/>
          <a:p>
            <a:r>
              <a:rPr lang="en-US" sz="8000" b="1" u="sng" dirty="0" smtClean="0">
                <a:solidFill>
                  <a:srgbClr val="FF0000"/>
                </a:solidFill>
              </a:rPr>
              <a:t>THE END!!!!!!</a:t>
            </a:r>
            <a:endParaRPr lang="en-US" sz="80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-0.07291 0.00786 -0.36128 -0.05179 -0.42534 0 C -0.48941 0.05225 -0.49583 0.25873 -0.38402 0.31306 C -0.27222 0.3674 0.11268 0.36023 0.24601 0.32578 C 0.37934 0.29133 0.40573 0.19491 0.41598 0.10589 C 0.42622 0.01688 0.41823 -0.12948 0.30799 -0.20902 C 0.19775 -0.28856 -0.12621 -0.35353 -0.246 -0.37179 C -0.36579 -0.39006 -0.3842 -0.35191 -0.41111 -0.31885 C -0.43802 -0.28578 -0.42899 -0.20833 -0.40781 -0.17318 C -0.38663 -0.13804 -0.33003 -0.12185 -0.28402 -0.10752 C -0.23802 -0.09318 -0.18125 -0.09665 -0.13177 -0.08648 C -0.08229 -0.0763 -0.01007 -0.06058 0.01268 -0.04624 C 0.03525 -0.03191 0.07292 -0.0074 0 0 Z " pathEditMode="relative" ptsTypes="aaaaaaaaaaa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-0.08698 0.00185 0.02569 -0.45965 0.12535 -0.50497 C 0.225 -0.55029 0.58976 -0.3163 0.59844 -0.2726 C 0.60712 -0.22844 0.18646 -0.26497 0.17778 -0.24069 C 0.1691 -0.21641 0.53681 -0.15514 0.54601 -0.1267 C 0.55521 -0.09826 0.29496 -0.10705 0.23333 -0.06982 C 0.1717 -0.03214 0.13368 0.05688 0.17621 0.09734 C 0.21875 0.13804 0.38976 0.22728 0.48889 0.17341 C 0.58802 0.11977 0.74496 -0.11098 0.77135 -0.22613 C 0.79774 -0.34081 0.77639 -0.5526 0.64757 -0.51561 C 0.51875 -0.47861 0.08698 -0.00162 0 0 Z " pathEditMode="relative" ptsTypes="aaaaaaaaa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0.06407 -0.04097 0.04566 -0.04189 -0.02187 0 C -0.08941 0.0419 -0.47153 0.20417 -0.40468 0.25209 C -0.33784 0.3 0.3092 0.41945 0.37969 0.2875 C 0.45018 0.15556 0.14966 -0.53264 0.01875 -0.53958 C -0.11215 -0.54652 -0.40434 0.15556 -0.40625 0.24584 C -0.40816 0.33611 -0.06406 0.04098 0 0 Z " pathEditMode="relative" ptsTypes="aaaaaaa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0.075 0.08959 -0.0441 0.00232 -0.125 -0.04375 C -0.20591 -0.08981 -0.53664 -0.23958 -0.48594 -0.27708 C -0.43525 -0.31481 0.17795 -0.29444 0.17968 -0.27083 C 0.18142 -0.24722 -0.47448 -0.16551 -0.475 -0.13541 C -0.47553 -0.10532 0.18437 -0.10856 0.17656 -0.08958 C 0.16875 -0.0706 -0.49532 -0.04213 -0.52188 -0.02083 C -0.54844 0.00023 -0.04705 0.00625 0.01718 0.0375 C 0.08142 0.06875 -0.06875 0.15394 -0.13594 0.16667 C -0.20313 0.1794 -0.32431 0.11574 -0.38594 0.11459 C -0.44757 0.1132 -0.61476 0.13982 -0.50625 0.15834 C -0.39775 0.17662 0.27708 0.34815 0.26562 0.225 C 0.25416 0.10186 -0.53004 -0.54398 -0.575 -0.58148 C -0.61997 -0.61875 -0.075 -0.08958 0 0 Z " pathEditMode="relative" ptsTypes="aaaaaaaaaaaaaa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xit" presetSubtype="0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5" grpId="3"/>
      <p:bldP spid="5" grpId="4"/>
      <p:bldP spid="5" grpId="5"/>
      <p:bldP spid="5" grpId="6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Flag of Nicaragu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capital of Nicaragua is Managua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The population is about 5, 995,928 </a:t>
            </a:r>
            <a:endParaRPr lang="en-US" dirty="0"/>
          </a:p>
        </p:txBody>
      </p:sp>
      <p:pic>
        <p:nvPicPr>
          <p:cNvPr id="15372" name="Picture 12" descr="Map of Nicaragua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133600"/>
            <a:ext cx="3505200" cy="3200400"/>
          </a:xfrm>
          <a:prstGeom prst="rect">
            <a:avLst/>
          </a:prstGeom>
          <a:noFill/>
        </p:spPr>
      </p:pic>
      <p:sp>
        <p:nvSpPr>
          <p:cNvPr id="6" name="Bent-Up Arrow 5"/>
          <p:cNvSpPr/>
          <p:nvPr/>
        </p:nvSpPr>
        <p:spPr>
          <a:xfrm rot="17224101">
            <a:off x="2848105" y="2727036"/>
            <a:ext cx="633437" cy="4354311"/>
          </a:xfrm>
          <a:prstGeom prst="bentUpArrow">
            <a:avLst>
              <a:gd name="adj1" fmla="val 25000"/>
              <a:gd name="adj2" fmla="val 25000"/>
              <a:gd name="adj3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8333 3.7037E-7 C 0.12292 0.04259 0.32951 0.08565 0.38958 0.19977 C 0.45 0.31389 0.33194 0.58611 0.27813 0.68426 C 0.22396 0.78241 0.10417 0.77014 0.0651 0.78981 C 0.02587 0.80995 0.03455 0.80671 0.0434 0.8037 " pathEditMode="relative" rAng="0" ptsTypes="aaa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" y="4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48148E-6 C -0.03907 0.13472 -0.07796 0.26945 -0.04653 0.38148 C -0.01494 0.49375 0.07708 0.79653 0.18923 0.67269 C 0.30121 0.54884 0.46336 0.09352 0.62586 -0.36134 " pathEditMode="relative" rAng="0" ptsTypes="aaaA">
                                      <p:cBhvr>
                                        <p:cTn id="42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" y="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4" grpId="3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Flag of Nicaragu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33400" y="0"/>
            <a:ext cx="10058400" cy="68580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leader of </a:t>
            </a:r>
            <a:r>
              <a:rPr lang="en-US" dirty="0"/>
              <a:t>N</a:t>
            </a:r>
            <a:r>
              <a:rPr lang="en-US" dirty="0" smtClean="0"/>
              <a:t>icaragua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Daniel Ortega</a:t>
            </a:r>
          </a:p>
          <a:p>
            <a:r>
              <a:rPr lang="en-US" dirty="0" smtClean="0"/>
              <a:t>He was born in November, 11, 1945</a:t>
            </a:r>
          </a:p>
          <a:p>
            <a:r>
              <a:rPr lang="en-US" dirty="0" smtClean="0"/>
              <a:t>He is the 83 rd president of Nicaragua</a:t>
            </a:r>
          </a:p>
          <a:p>
            <a:r>
              <a:rPr lang="en-US" dirty="0" smtClean="0"/>
              <a:t>He previously he served as the 79</a:t>
            </a:r>
            <a:r>
              <a:rPr lang="en-US" baseline="30000" dirty="0" smtClean="0"/>
              <a:t>th</a:t>
            </a:r>
            <a:r>
              <a:rPr lang="en-US" dirty="0" smtClean="0"/>
              <a:t> president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1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4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5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-0.20729 0.22014 -0.41441 0.44051 -0.47969 0.58542 C -0.54497 0.73032 -0.60486 1.0375 -0.39219 0.86875 C -0.17952 0.7 0.59948 -0.21296 0.79687 -0.42708 C 0.99427 -0.64097 0.89323 -0.52778 0.79219 -0.41458 " pathEditMode="relative" ptsTypes="aaaaA">
                                      <p:cBhvr>
                                        <p:cTn id="5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077 0.00069 -0.02136 0.00162 0.0375 -0.04792 C 0.09635 -0.09769 0.25191 -0.25903 0.35312 -0.29815 C 0.45434 -0.33681 0.81545 -0.47477 0.64531 -0.28125 C 0.47517 -0.08773 -0.09601 0.38703 -0.66719 0.86227 " pathEditMode="relative" ptsTypes="aaaaA">
                                      <p:cBhvr>
                                        <p:cTn id="5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077 0.00069 -0.02136 0.00162 0.0375 -0.04792 C 0.09635 -0.09769 0.25191 -0.25903 0.35312 -0.29815 C 0.45434 -0.33681 0.81545 -0.47477 0.64531 -0.28125 C 0.47517 -0.08773 -0.09601 0.38703 -0.66719 0.86227 " pathEditMode="relative" ptsTypes="aaaaA">
                                      <p:cBhvr>
                                        <p:cTn id="59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077 0.00069 -0.02136 0.00162 0.0375 -0.04792 C 0.09635 -0.09769 0.25191 -0.25903 0.35312 -0.29815 C 0.45434 -0.33681 0.81545 -0.47477 0.64531 -0.28125 C 0.47517 -0.08773 -0.09601 0.38703 -0.66719 0.86227 " pathEditMode="relative" ptsTypes="aaaaA">
                                      <p:cBhvr>
                                        <p:cTn id="6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077 0.00069 -0.02136 0.00162 0.0375 -0.04792 C 0.09635 -0.09769 0.25191 -0.25903 0.35312 -0.29815 C 0.45434 -0.33681 0.81545 -0.47477 0.64531 -0.28125 C 0.47517 -0.08773 -0.09601 0.38703 -0.66719 0.86227 " pathEditMode="relative" ptsTypes="aaaaA">
                                      <p:cBhvr>
                                        <p:cTn id="63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077 0.00069 -0.02136 0.00162 0.0375 -0.04792 C 0.09635 -0.09769 0.25191 -0.25903 0.35312 -0.29815 C 0.45434 -0.33681 0.81545 -0.47477 0.64531 -0.28125 C 0.47517 -0.08773 -0.09601 0.38703 -0.66719 0.86227 " pathEditMode="relative" ptsTypes="aaaaA">
                                      <p:cBhvr>
                                        <p:cTn id="65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ag of Nicaragu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57200" y="0"/>
            <a:ext cx="100584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Famous Holiday</a:t>
            </a:r>
            <a:r>
              <a:rPr lang="es-MX" dirty="0" smtClean="0"/>
              <a:t> celébrate in Nicaragua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Libertino dey 19 th o Julio </a:t>
            </a:r>
          </a:p>
          <a:p>
            <a:r>
              <a:rPr lang="es-MX" dirty="0" smtClean="0"/>
              <a:t>Y New Years day 1 st o January.</a:t>
            </a:r>
            <a:endParaRPr lang="es-MX" dirty="0"/>
          </a:p>
        </p:txBody>
      </p:sp>
    </p:spTree>
  </p:cSld>
  <p:clrMapOvr>
    <a:masterClrMapping/>
  </p:clrMapOvr>
  <p:transition spd="slow"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07 -0.01666 0.01979 -0.0368 0.03125 -0.05208 C 0.03698 -0.05972 0.03785 -0.06018 0.04219 -0.06875 C 0.06268 -0.10972 0.07986 -0.14814 0.1125 -0.17291 C 0.11736 -0.17662 0.11771 -0.1787 0.12344 -0.18125 C 0.14861 -0.19236 0.17691 -0.1956 0.20295 -0.2 C 0.22396 -0.19907 0.24566 -0.20393 0.26563 -0.19583 C 0.2915 -0.18541 0.25 -0.19745 0.27969 -0.18958 C 0.29219 -0.18125 0.3066 -0.18009 0.32032 -0.17708 C 0.34254 -0.17222 0.36493 -0.16759 0.38438 -0.15208 C 0.38959 -0.14166 0.39809 -0.13796 0.40469 -0.12916 C 0.4099 -0.12222 0.41181 -0.11319 0.41407 -0.10416 C 0.41771 -0.06134 0.41632 -0.08588 0.4125 -0.00833 C 0.41181 0.00718 0.40834 0.03218 0.40157 0.04584 C 0.38177 0.08519 0.39844 0.05209 0.38438 0.07084 C 0.38299 0.07269 0.38264 0.07547 0.38125 0.07709 C 0.37691 0.08172 0.37084 0.08241 0.36563 0.08542 C 0.35018 0.10602 0.32847 0.10463 0.30782 0.10625 C 0.27292 0.10903 0.23802 0.11366 0.20295 0.11667 C 0.16806 0.12824 0.13247 0.11111 0.09844 0.10186 C 0.07413 0.10348 0.05347 0.10811 0.02969 0.11042 C 0.01702 0.11389 0.00538 0.11505 -0.00781 0.11667 C -0.01805 0.1213 -0.02864 0.12778 -0.03906 0.13125 C -0.05243 0.14908 -0.06232 0.15973 -0.06875 0.18542 C -0.07343 0.22917 -0.06493 0.24676 -0.04375 0.275 C -0.03732 0.28357 -0.0309 0.29306 -0.02187 0.29792 C -0.00538 0.30672 0.01719 0.3088 0.03438 0.31042 C 0.06459 0.30903 0.09479 0.3088 0.125 0.30625 C 0.13959 0.3051 0.15365 0.29352 0.16719 0.2875 C 0.17952 0.27431 0.18334 0.26042 0.18594 0.23959 C 0.18282 0.19445 0.17952 0.15533 0.17032 0.1125 C 0.16684 0.07616 0.16372 0.04491 0.15157 0.0125 C 0.14775 0.00232 0.15313 -0.00092 0.1375 -0.00625 C 0.11771 -0.01296 0.09844 -0.01828 0.07813 -0.02083 C 0.06216 -0.025 0.04584 -0.02893 0.02969 -0.03125 C -0.04409 -0.05578 -0.10625 0.0125 -0.1625 0.0625 C -0.20989 0.10463 -0.2559 0.15 -0.30173 0.19584 C -0.3125 0.20672 -0.3217 0.22061 -0.33281 0.23125 C -0.36944 0.26667 -0.40868 0.29815 -0.44531 0.33334 C -0.49045 0.37662 -0.53507 0.42361 -0.57656 0.47292 C -0.60955 0.51158 -0.64149 0.55324 -0.67344 0.59375 C -0.68559 0.60926 -0.69219 0.625 -0.70469 0.63936 C -0.71024 0.64607 -0.7118 0.65324 -0.71875 0.65625 C -0.72083 0.66042 -0.72291 0.66459 -0.725 0.66875 C -0.72604 0.67084 -0.7283 0.6713 -0.72969 0.67292 C -0.73298 0.67686 -0.73663 0.68056 -0.73906 0.68542 C -0.746 0.69931 -0.73784 0.6838 -0.74687 0.69792 C -0.7526 0.70672 -0.75625 0.71667 -0.7625 0.725 C -0.76614 0.73982 -0.76094 0.72199 -0.76875 0.7375 C -0.76962 0.73936 -0.76927 0.7419 -0.77031 0.74375 C -0.77205 0.74699 -0.77448 0.74931 -0.77656 0.75209 C -0.7783 0.75926 -0.77916 0.76366 -0.78281 0.77084 C -0.78403 0.77338 -0.78628 0.77454 -0.7875 0.77709 C -0.79375 0.79028 -0.79722 0.80648 -0.80156 0.82084 C -0.80295 0.83148 -0.80469 0.84167 -0.80625 0.85209 C -0.80573 0.85903 -0.80573 0.86598 -0.80469 0.87292 C -0.80416 0.87732 -0.80156 0.88542 -0.80156 0.88542 C -0.80052 0.90139 -0.80139 0.91783 -0.79844 0.93334 C -0.79739 0.93912 -0.79722 0.94723 -0.79062 0.94792 C -0.76979 0.95047 -0.74896 0.94931 -0.72812 0.95 C -0.70885 0.95324 -0.68958 0.95672 -0.67031 0.96042 C -0.65469 0.95973 -0.63906 0.95949 -0.62344 0.95834 C -0.61805 0.95787 -0.6151 0.95139 -0.61094 0.94792 C -0.60955 0.94676 -0.60764 0.94676 -0.60625 0.94584 C -0.60347 0.94398 -0.60104 0.94167 -0.59844 0.93959 C -0.59114 0.93334 -0.58403 0.92639 -0.57656 0.92084 C -0.57187 0.91736 -0.5625 0.91042 -0.5625 0.91042 C -0.54722 0.87986 -0.52691 0.85371 -0.51093 0.82292 C -0.50121 0.80394 -0.49114 0.78241 -0.48281 0.7625 C -0.47708 0.74885 -0.47691 0.74028 -0.47031 0.72709 C -0.4526 0.69074 -0.43246 0.6551 -0.41718 0.61667 C -0.40278 0.58056 -0.38767 0.54537 -0.37187 0.51042 C -0.36024 0.48449 -0.35225 0.45903 -0.33281 0.44167 C -0.32778 0.43172 -0.3184 0.42547 -0.31111 0.41875 C -0.29774 0.40648 -0.28489 0.39723 -0.27031 0.3875 C -0.2684 0.38611 -0.26736 0.38311 -0.26562 0.38125 C -0.26319 0.37894 -0.26059 0.37662 -0.25781 0.375 C -0.24861 0.36968 -0.23784 0.36366 -0.22812 0.36042 C -0.21284 0.34699 -0.19409 0.35093 -0.17656 0.34792 C -0.12639 0.32292 -0.07951 0.34329 -0.03437 0.36875 C -0.02916 0.37176 -0.02343 0.37292 -0.01875 0.37709 C -0.00989 0.38473 -0.00191 0.39422 0.00782 0.4 C 0.0125 0.40278 0.01754 0.40463 0.02188 0.40834 C 0.03125 0.41644 0.03924 0.42709 0.04844 0.43542 C 0.09167 0.475 0.12257 0.51412 0.15 0.575 C 0.15504 0.58635 0.15747 0.59908 0.1625 0.61042 C 0.17327 0.63496 0.18507 0.65695 0.19844 0.67917 C 0.20677 0.69283 0.21754 0.71829 0.23125 0.72292 C 0.24757 0.73936 0.2658 0.75324 0.28594 0.76042 C 0.28941 0.76158 0.29323 0.76135 0.29688 0.7625 C 0.30417 0.76482 0.31146 0.76806 0.31875 0.77084 C 0.33299 0.77639 0.34688 0.78542 0.36094 0.79167 C 0.36893 0.79954 0.37778 0.80463 0.38594 0.8125 C 0.39115 0.81736 0.40157 0.82871 0.40782 0.83334 C 0.42222 0.84375 0.40886 0.8301 0.425 0.84375 C 0.42778 0.84607 0.42986 0.84977 0.43282 0.85209 C 0.43611 0.85486 0.44011 0.85602 0.44375 0.85834 C 0.44688 0.86019 0.45018 0.86227 0.45313 0.86459 C 0.46632 0.875 0.47969 0.8875 0.49375 0.89584 C 0.49566 0.89699 0.49792 0.89699 0.5 0.89792 C 0.50261 0.89908 0.50504 0.90047 0.50782 0.90209 C 0.52118 0.91042 0.53125 0.91667 0.54532 0.92292 C 0.54896 0.92454 0.55104 0.93033 0.55469 0.93125 C 0.55729 0.93195 0.5599 0.93264 0.5625 0.93334 C 0.57222 0.93982 0.57882 0.94514 0.58907 0.94792 C 0.64722 0.98681 0.67604 0.96875 0.76094 0.96875 " pathEditMode="relative" ptsTypes="fff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07 -0.01666 0.01979 -0.0368 0.03125 -0.05208 C 0.03698 -0.05972 0.03785 -0.06018 0.04219 -0.06875 C 0.06268 -0.10972 0.07986 -0.14814 0.1125 -0.17291 C 0.11736 -0.17662 0.11771 -0.1787 0.12344 -0.18125 C 0.14861 -0.19236 0.17691 -0.1956 0.20295 -0.2 C 0.22396 -0.19907 0.24566 -0.20393 0.26563 -0.19583 C 0.2915 -0.18541 0.25 -0.19745 0.27969 -0.18958 C 0.29219 -0.18125 0.3066 -0.18009 0.32032 -0.17708 C 0.34254 -0.17222 0.36493 -0.16759 0.38438 -0.15208 C 0.38959 -0.14166 0.39809 -0.13796 0.40469 -0.12916 C 0.4099 -0.12222 0.41181 -0.11319 0.41407 -0.10416 C 0.41771 -0.06134 0.41632 -0.08588 0.4125 -0.00833 C 0.41181 0.00718 0.40834 0.03218 0.40157 0.04584 C 0.38177 0.08519 0.39844 0.05209 0.38438 0.07084 C 0.38299 0.07269 0.38264 0.07547 0.38125 0.07709 C 0.37691 0.08172 0.37084 0.08241 0.36563 0.08542 C 0.35018 0.10602 0.32847 0.10463 0.30782 0.10625 C 0.27292 0.10903 0.23802 0.11366 0.20295 0.11667 C 0.16806 0.12824 0.13247 0.11111 0.09844 0.10186 C 0.07413 0.10348 0.05347 0.10811 0.02969 0.11042 C 0.01702 0.11389 0.00538 0.11505 -0.00781 0.11667 C -0.01805 0.1213 -0.02864 0.12778 -0.03906 0.13125 C -0.05243 0.14908 -0.06232 0.15973 -0.06875 0.18542 C -0.07343 0.22917 -0.06493 0.24676 -0.04375 0.275 C -0.03732 0.28357 -0.0309 0.29306 -0.02187 0.29792 C -0.00538 0.30672 0.01719 0.3088 0.03438 0.31042 C 0.06459 0.30903 0.09479 0.3088 0.125 0.30625 C 0.13959 0.3051 0.15365 0.29352 0.16719 0.2875 C 0.17952 0.27431 0.18334 0.26042 0.18594 0.23959 C 0.18282 0.19445 0.17952 0.15533 0.17032 0.1125 C 0.16684 0.07616 0.16372 0.04491 0.15157 0.0125 C 0.14775 0.00232 0.15313 -0.00092 0.1375 -0.00625 C 0.11771 -0.01296 0.09844 -0.01828 0.07813 -0.02083 C 0.06216 -0.025 0.04584 -0.02893 0.02969 -0.03125 C -0.04409 -0.05578 -0.10625 0.0125 -0.1625 0.0625 C -0.20989 0.10463 -0.2559 0.15 -0.30173 0.19584 C -0.3125 0.20672 -0.3217 0.22061 -0.33281 0.23125 C -0.36944 0.26667 -0.40868 0.29815 -0.44531 0.33334 C -0.49045 0.37662 -0.53507 0.42361 -0.57656 0.47292 C -0.60955 0.51158 -0.64149 0.55324 -0.67344 0.59375 C -0.68559 0.60926 -0.69219 0.625 -0.70469 0.63936 C -0.71024 0.64607 -0.7118 0.65324 -0.71875 0.65625 C -0.72083 0.66042 -0.72291 0.66459 -0.725 0.66875 C -0.72604 0.67084 -0.7283 0.6713 -0.72969 0.67292 C -0.73298 0.67686 -0.73663 0.68056 -0.73906 0.68542 C -0.746 0.69931 -0.73784 0.6838 -0.74687 0.69792 C -0.7526 0.70672 -0.75625 0.71667 -0.7625 0.725 C -0.76614 0.73982 -0.76094 0.72199 -0.76875 0.7375 C -0.76962 0.73936 -0.76927 0.7419 -0.77031 0.74375 C -0.77205 0.74699 -0.77448 0.74931 -0.77656 0.75209 C -0.7783 0.75926 -0.77916 0.76366 -0.78281 0.77084 C -0.78403 0.77338 -0.78628 0.77454 -0.7875 0.77709 C -0.79375 0.79028 -0.79722 0.80648 -0.80156 0.82084 C -0.80295 0.83148 -0.80469 0.84167 -0.80625 0.85209 C -0.80573 0.85903 -0.80573 0.86598 -0.80469 0.87292 C -0.80416 0.87732 -0.80156 0.88542 -0.80156 0.88542 C -0.80052 0.90139 -0.80139 0.91783 -0.79844 0.93334 C -0.79739 0.93912 -0.79722 0.94723 -0.79062 0.94792 C -0.76979 0.95047 -0.74896 0.94931 -0.72812 0.95 C -0.70885 0.95324 -0.68958 0.95672 -0.67031 0.96042 C -0.65469 0.95973 -0.63906 0.95949 -0.62344 0.95834 C -0.61805 0.95787 -0.6151 0.95139 -0.61094 0.94792 C -0.60955 0.94676 -0.60764 0.94676 -0.60625 0.94584 C -0.60347 0.94398 -0.60104 0.94167 -0.59844 0.93959 C -0.59114 0.93334 -0.58403 0.92639 -0.57656 0.92084 C -0.57187 0.91736 -0.5625 0.91042 -0.5625 0.91042 C -0.54722 0.87986 -0.52691 0.85371 -0.51093 0.82292 C -0.50121 0.80394 -0.49114 0.78241 -0.48281 0.7625 C -0.47708 0.74885 -0.47691 0.74028 -0.47031 0.72709 C -0.4526 0.69074 -0.43246 0.6551 -0.41718 0.61667 C -0.40278 0.58056 -0.38767 0.54537 -0.37187 0.51042 C -0.36024 0.48449 -0.35225 0.45903 -0.33281 0.44167 C -0.32778 0.43172 -0.3184 0.42547 -0.31111 0.41875 C -0.29774 0.40648 -0.28489 0.39723 -0.27031 0.3875 C -0.2684 0.38611 -0.26736 0.38311 -0.26562 0.38125 C -0.26319 0.37894 -0.26059 0.37662 -0.25781 0.375 C -0.24861 0.36968 -0.23784 0.36366 -0.22812 0.36042 C -0.21284 0.34699 -0.19409 0.35093 -0.17656 0.34792 C -0.12639 0.32292 -0.07951 0.34329 -0.03437 0.36875 C -0.02916 0.37176 -0.02343 0.37292 -0.01875 0.37709 C -0.00989 0.38473 -0.00191 0.39422 0.00782 0.4 C 0.0125 0.40278 0.01754 0.40463 0.02188 0.40834 C 0.03125 0.41644 0.03924 0.42709 0.04844 0.43542 C 0.09167 0.475 0.12257 0.51412 0.15 0.575 C 0.15504 0.58635 0.15747 0.59908 0.1625 0.61042 C 0.17327 0.63496 0.18507 0.65695 0.19844 0.67917 C 0.20677 0.69283 0.21754 0.71829 0.23125 0.72292 C 0.24757 0.73936 0.2658 0.75324 0.28594 0.76042 C 0.28941 0.76158 0.29323 0.76135 0.29688 0.7625 C 0.30417 0.76482 0.31146 0.76806 0.31875 0.77084 C 0.33299 0.77639 0.34688 0.78542 0.36094 0.79167 C 0.36893 0.79954 0.37778 0.80463 0.38594 0.8125 C 0.39115 0.81736 0.40157 0.82871 0.40782 0.83334 C 0.42222 0.84375 0.40886 0.8301 0.425 0.84375 C 0.42778 0.84607 0.42986 0.84977 0.43282 0.85209 C 0.43611 0.85486 0.44011 0.85602 0.44375 0.85834 C 0.44688 0.86019 0.45018 0.86227 0.45313 0.86459 C 0.46632 0.875 0.47969 0.8875 0.49375 0.89584 C 0.49566 0.89699 0.49792 0.89699 0.5 0.89792 C 0.50261 0.89908 0.50504 0.90047 0.50782 0.90209 C 0.52118 0.91042 0.53125 0.91667 0.54532 0.92292 C 0.54896 0.92454 0.55104 0.93033 0.55469 0.93125 C 0.55729 0.93195 0.5599 0.93264 0.5625 0.93334 C 0.57222 0.93982 0.57882 0.94514 0.58907 0.94792 C 0.64722 0.98681 0.67604 0.96875 0.76094 0.96875 " pathEditMode="relative" ptsTypes="fffffffffffffffffffffffffffff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C -0.00261 0.01065 0.00364 0.0169 0.00937 0.025 C 0.02153 0.04236 0.0342 0.05278 0.04844 0.06667 C 0.07361 0.0912 0.09739 0.10787 0.12656 0.12292 C 0.13889 0.12917 0.15364 0.13819 0.16719 0.13958 C 0.19323 0.14236 0.21927 0.14259 0.24531 0.14583 C 0.26406 0.14514 0.28281 0.14491 0.30156 0.14375 C 0.31475 0.14282 0.33541 0.12685 0.35 0.12292 C 0.36354 0.11389 0.35399 0.11968 0.37969 0.10833 C 0.38142 0.10764 0.38264 0.10532 0.38437 0.10417 C 0.39253 0.09884 0.39288 0.10069 0.40156 0.09583 C 0.41041 0.09097 0.41701 0.08588 0.42656 0.08333 C 0.44114 0.07361 0.45416 0.06759 0.47031 0.06458 C 0.49184 0.0662 0.49653 0.06435 0.5125 0.075 C 0.51753 0.08519 0.51927 0.09745 0.52344 0.10833 C 0.52795 0.13588 0.53541 0.16273 0.54219 0.18958 C 0.54271 0.19792 0.54375 0.20625 0.54375 0.21458 C 0.54375 0.225 0.5434 0.23565 0.54219 0.2456 C 0.53941 0.26875 0.50382 0.27106 0.49375 0.27292 C 0.48958 0.27338 0.48541 0.27431 0.48125 0.275 C 0.46041 0.27384 0.38541 0.27477 0.34531 0.26458 C 0.31146 0.25579 0.27621 0.23796 0.24375 0.22292 C 0.21788 0.21088 0.19496 0.18866 0.16875 0.17708 C 0.15573 0.16273 0.13837 0.15532 0.12656 0.13958 C 0.1118 0.11991 0.09618 0.10116 0.08125 0.08125 C 0.07031 0.06667 0.06059 0.05463 0.04844 0.04167 C 0.04635 0.03958 0.04219 0.03542 0.04219 0.03542 C 0.03628 0.01944 0.03159 0.00417 0.02656 -0.0125 C 0.025 -0.0287 0.02778 -0.03472 0.01719 -0.04167 C -0.00313 -0.04005 -0.02396 -0.0419 -0.04375 -0.03542 C -0.05452 -0.03171 -0.06406 -0.02546 -0.075 -0.02292 C -0.07656 -0.02153 -0.07795 -0.01968 -0.07969 -0.01875 C -0.08212 -0.01759 -0.08507 -0.01829 -0.0875 -0.01667 C -0.08941 -0.01528 -0.09028 -0.01204 -0.09219 -0.01042 C -0.09358 -0.00926 -0.09531 -0.00903 -0.09688 -0.00833 C -0.10834 0.00694 -0.10243 0.00116 -0.11406 0.01042 C -0.11511 0.0125 -0.1158 0.01481 -0.11719 0.01667 C -0.1191 0.01921 -0.1217 0.02037 -0.12344 0.02292 C -0.12709 0.02847 -0.12813 0.0375 -0.13125 0.04375 C -0.13611 0.06991 -0.13091 0.10093 -0.12188 0.125 C -0.11858 0.14722 -0.11042 0.16157 -0.1 0.17917 C -0.08038 0.2125 -0.04844 0.24398 -0.01719 0.25417 C -0.00486 0.25787 0.00798 0.2588 0.02031 0.2625 C 0.05052 0.27153 0.08021 0.27616 0.11094 0.28125 C 0.1309 0.28449 0.15017 0.28773 0.17031 0.28958 C 0.19635 0.28819 0.22257 0.28935 0.24844 0.28519 C 0.28298 0.28009 0.33403 0.25093 0.35 0.20833 C 0.35312 0.18796 0.35659 0.1662 0.35 0.14583 C 0.346 0.13333 0.33958 0.12361 0.33281 0.11458 C 0.32708 0.10694 0.32205 0.09861 0.31562 0.09167 C 0.28941 0.06366 0.25416 0.05185 0.22187 0.04375 C 0.16944 0.03056 0.20156 0.03519 0.16406 0.03125 C 0.11944 0.0213 0.13107 0.02755 0.04687 0.02917 C -0.03698 0.04769 -0.12379 0.03866 -0.20781 0.03958 C -0.22379 0.0537 -0.21597 0.04421 -0.21094 0.1 C -0.20972 0.11366 -0.1908 0.14097 -0.18438 0.15208 C -0.16806 0.17963 -0.1467 0.19884 -0.12656 0.22083 C -0.10938 0.23981 -0.09202 0.26227 -0.07344 0.27917 C -0.05747 0.29398 -0.04132 0.3088 -0.025 0.32292 C -0.01632 0.33032 -0.00504 0.33542 0.00312 0.34375 C 0.00486 0.3456 0.0059 0.34838 0.00781 0.35 C 0.02413 0.36366 0.04653 0.37407 0.06562 0.37917 C 0.07344 0.38125 0.08906 0.38542 0.08906 0.38542 C 0.10243 0.39421 0.11753 0.39815 0.13125 0.40625 C 0.15659 0.4213 0.18177 0.4375 0.20937 0.44375 C 0.21302 0.44583 0.21632 0.44907 0.22031 0.45 C 0.23316 0.45278 0.25937 0.45417 0.25937 0.45417 C 0.27812 0.45926 0.29618 0.46042 0.31562 0.4625 C 0.32916 0.46181 0.34288 0.46343 0.35625 0.46042 C 0.37482 0.45625 0.39028 0.42963 0.40469 0.41667 C 0.41232 0.40972 0.4217 0.40648 0.42969 0.4 C 0.43958 0.40208 0.44965 0.40301 0.45937 0.40625 C 0.47291 0.41088 0.48298 0.42685 0.49375 0.4375 C 0.50156 0.44537 0.50868 0.45116 0.51562 0.46042 C 0.51875 0.4706 0.52291 0.47778 0.52656 0.4875 C 0.53264 0.5037 0.53628 0.52037 0.54062 0.5375 C 0.54045 0.54074 0.54462 0.59352 0.53437 0.6125 C 0.52934 0.62176 0.525 0.62083 0.51562 0.62477 C 0.51406 0.62546 0.51094 0.62708 0.51094 0.62708 C 0.48125 0.62477 0.45121 0.62685 0.42187 0.62083 C 0.40955 0.61806 0.39896 0.6081 0.3875 0.60208 C 0.37465 0.59514 0.36111 0.59051 0.34844 0.58333 C 0.3408 0.5787 0.3342 0.57153 0.32656 0.56644 C 0.31024 0.55602 0.29271 0.54838 0.27656 0.5375 C 0.22257 0.50162 0.17326 0.45185 0.125 0.40417 C 0.11198 0.3912 0.09705 0.38009 0.08437 0.36667 C 0.0776 0.35949 0.07326 0.34977 0.06719 0.34167 C 0.06319 0.32847 0.06041 0.31574 0.05781 0.30208 C 0.0592 0.27917 0.05677 0.25509 0.0625 0.23333 C 0.07569 0.1838 0.0967 0.15671 0.12812 0.12708 C 0.13437 0.1213 0.14271 0.12176 0.15 0.11875 C 0.17309 0.1088 0.18975 0.10208 0.21406 0.1 C 0.25521 0.09213 0.29635 0.09653 0.3375 0.10208 C 0.35781 0.11111 0.37951 0.11574 0.39844 0.12917 C 0.44826 0.16481 0.42743 0.15046 0.46094 0.17292 C 0.46719 0.17708 0.47222 0.18426 0.47656 0.19167 C 0.4842 0.20463 0.49687 0.23333 0.49687 0.23333 C 0.50191 0.26065 0.50781 0.28681 0.51094 0.31458 C 0.50833 0.36296 0.50746 0.38912 0.49687 0.43333 C 0.48784 0.4706 0.47882 0.49745 0.44844 0.51042 C 0.43055 0.51806 0.40903 0.51713 0.39062 0.52083 C 0.37066 0.51736 0.31024 0.51042 0.28281 0.49792 C 0.22205 0.47037 0.16475 0.41921 0.11094 0.375 C 0.08993 0.35764 0.0618 0.33403 0.04219 0.3125 C 0.03646 0.30602 0.03125 0.29907 0.02656 0.29167 C 0.02014 0.28125 0.00937 0.25833 0.00937 0.25833 C 0.00625 0.23958 0.00121 0.2213 2.5E-6 0.20208 C -0.00104 0.18472 -0.00313 0.15 -0.00313 0.15 C -0.00122 0.12153 0.00573 0.08194 0.02969 0.07083 C 0.04427 0.06412 0.05989 0.06296 0.075 0.05833 C 0.13906 0.0625 0.21163 0.06713 0.27031 0.10625 C 0.28489 0.11597 0.29913 0.12662 0.31406 0.13542 C 0.37413 0.1706 0.34305 0.14282 0.39219 0.18333 C 0.42222 0.2081 0.46909 0.25023 0.48281 0.2956 C 0.48837 0.36296 0.45816 0.35394 0.42031 0.3625 C 0.40781 0.36528 0.39566 0.37245 0.38281 0.37292 C 0.30052 0.37662 0.21823 0.37431 0.13594 0.375 C 0.08021 0.37222 0.0243 0.37315 -0.03125 0.36667 C -0.0474 0.36481 -0.0625 0.35579 -0.07813 0.35 C -0.13733 0.32778 -0.19306 0.30093 -0.2375 0.24167 C -0.25226 0.18727 -0.24913 0.21204 -0.25156 0.16875 C -0.25 0.15208 -0.24966 0.13519 -0.24688 0.11875 C -0.23681 0.06019 -0.18229 0.04861 -0.14531 0.04167 C -0.11302 0.04236 -0.08056 0.03958 -0.04844 0.04375 C -0.04358 0.04444 -0.00729 0.06296 0.00156 0.06875 C 0.05955 0.10602 0.09757 0.1662 0.11562 0.24792 C 0.11892 0.33264 0.1401 0.44769 0.05937 0.47917 C 0.04878 0.48333 0.03107 0.48426 0.02031 0.48542 C -0.07448 0.47847 -0.1691 0.45324 -0.22656 0.34375 C -0.22761 0.33773 -0.23177 0.31528 -0.23125 0.30833 C -0.23021 0.29491 -0.22604 0.25417 -0.21875 0.2375 C -0.21042 0.21806 -0.19757 0.20671 -0.18438 0.19375 C -0.14028 0.15069 -0.09011 0.12894 -0.0375 0.1125 C -0.02084 0.10741 -0.00434 0.10208 0.0125 0.09792 C 0.04427 0.09028 0.0743 0.08611 0.10625 0.08125 C 0.19531 0.08287 0.22743 0.06597 0.29062 0.12917 C 0.30937 0.17037 0.31805 0.19375 0.32812 0.23958 C 0.3335 0.30509 0.33489 0.2956 0.32187 0.39167 C 0.32014 0.40417 0.3151 0.41551 0.31094 0.42708 C 0.28698 0.49306 0.23975 0.52546 0.1875 0.53125 C 0.1776 0.52963 0.14097 0.52616 0.12812 0.51667 C 0.10798 0.50185 0.0901 0.48218 0.07031 0.46667 C -0.01198 0.40185 -0.08854 0.31412 -0.12188 0.19167 C -0.12292 0.17778 -0.12396 0.16389 -0.125 0.15 C -0.12552 0.14306 -0.11997 0.12315 -0.11719 0.11667 C -0.10018 0.07801 -0.06632 0.06111 -0.03594 0.04583 C -0.02969 0.04282 -0.02361 0.03912 -0.01719 0.0375 C -0.00226 0.03356 0.02812 0.02917 0.02812 0.02917 C 0.04896 0.02986 0.06996 0.02731 0.09062 0.03125 C 0.11475 0.03588 0.16094 0.06481 0.17656 0.09167 C 0.18125 0.09954 0.18489 0.10833 0.18906 0.11667 C 0.20434 0.14722 0.20712 0.19306 0.21406 0.22708 C 0.22309 0.27106 0.23576 0.30579 0.24844 0.34792 C 0.25486 0.36968 0.26962 0.38495 0.27969 0.40417 C 0.30503 0.45255 0.33889 0.48032 0.37656 0.50833 C 0.40191 0.52708 0.37986 0.51481 0.40156 0.52917 C 0.41788 0.54005 0.43524 0.55046 0.45 0.56458 C 0.4559 0.56991 0.45399 0.57199 0.45937 0.57917 C 0.47604 0.60116 0.49757 0.63565 0.52031 0.64792 C 0.53107 0.66227 0.54323 0.675 0.55625 0.68542 C 0.56788 0.70833 0.54826 0.67083 0.56562 0.69769 C 0.5717 0.70741 0.57621 0.72361 0.57969 0.73542 C 0.58021 0.74398 0.58298 0.77639 0.5875 0.78542 C 0.59253 0.79537 0.59809 0.80463 0.60312 0.81458 C 0.60677 0.82199 0.60989 0.83056 0.61406 0.8375 C 0.61684 0.84213 0.62344 0.85 0.62344 0.85 C 0.62569 0.8588 0.63125 0.86597 0.63594 0.87292 C 0.63889 0.87731 0.64531 0.88542 0.64531 0.88542 C 0.64705 0.91412 0.65017 0.9463 0.6625 0.97083 C 0.66545 0.99051 0.66719 1.01111 0.66719 1.03125 L -0.24844 0.28519 L 0.52656 0.36042 L -0.1875 -0.05417 L 0.4875 0.13958 C 0.21094 0.15694 -0.0658 0.17176 -0.34219 0.19167 C -0.35886 0.19282 -0.30886 0.19421 -0.29219 0.19583 C -0.27709 0.19722 -0.26181 0.20046 -0.24688 0.20417 C -0.23577 0.20694 -0.21406 0.21458 -0.21406 0.21458 C -0.02709 0.29514 0.16146 0.36921 0.34687 0.45625 C 0.36406 0.46435 0.31041 0.45347 0.29219 0.45208 C 0.26441 0.44977 0.23819 0.44398 0.21094 0.4375 C 0.20156 0.43519 0.18281 0.43125 0.18281 0.43125 C 0.01875 0.45903 -0.14584 0.48241 -0.30938 0.51458 C -0.31511 0.51574 -0.29896 0.52153 -0.29375 0.525 C -0.28195 0.53287 -0.26736 0.53495 -0.25469 0.5375 C -0.20712 0.54745 -0.16007 0.56065 -0.1125 0.57083 C -0.05608 0.58287 -0.1191 0.56551 -0.0625 0.58333 C -0.05313 0.58634 -0.03438 0.59167 -0.03438 0.59167 L 0.86094 1.11458 " pathEditMode="relative" ptsTypes="fffffffffffffffffffffffffffffffffffffffffffffffffffffffffffffffffffffffffffffffffffffffffffffffffffffffffffffffffffffffffffffffffffffffffffffffffffffffffffffffffffffffffAAAAffffffffffffff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ag of Nicaragu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33400" y="0"/>
            <a:ext cx="100584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$$$$$$$$$$$$$ currency  for US Dólar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US $1.00 = $21.9500 pesos for Nicaragua </a:t>
            </a:r>
            <a:endParaRPr lang="es-MX" dirty="0"/>
          </a:p>
        </p:txBody>
      </p:sp>
    </p:spTree>
  </p:cSld>
  <p:clrMapOvr>
    <a:masterClrMapping/>
  </p:clrMapOvr>
  <p:transition spd="slow"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C 0.01545 -0.02824 0.03091 -0.05625 -0.03125 0.01458 C -0.0934 0.08541 -0.37344 0.28171 -0.37344 0.425 C -0.37344 0.56805 -0.20208 0.89722 -0.03125 0.875 C 0.13959 0.85277 0.7474 0.47407 0.65157 0.29166 C 0.55573 0.10926 -0.39653 -0.13264 -0.60625 -0.21875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972 -0.04213 -0.01927 -0.08402 -0.05938 -0.00208 C -0.09948 0.07986 -0.30382 0.4 -0.24063 0.49167 C -0.17743 0.58334 0.24357 0.63473 0.32031 0.54792 C 0.39705 0.46111 0.12344 -0.1 0.22031 -0.02916 C 0.31719 0.04167 0.78802 0.80602 0.90156 0.97292 " pathEditMode="relative" ptsTypes="aaaa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ag of Nicaragu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57200" y="0"/>
            <a:ext cx="100584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and weather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It varies from 72 degrees at night and 86 degrees by day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Raining season: </a:t>
            </a:r>
            <a:r>
              <a:rPr lang="en-US" dirty="0" smtClean="0"/>
              <a:t>there are heavy downpours, everything is green, Roads are less accessible, more bugs and insects, </a:t>
            </a:r>
            <a:r>
              <a:rPr lang="en-US" b="1" u="sng" dirty="0" smtClean="0">
                <a:solidFill>
                  <a:srgbClr val="FF0000"/>
                </a:solidFill>
              </a:rPr>
              <a:t>HOT</a:t>
            </a:r>
            <a:r>
              <a:rPr lang="en-US" dirty="0" smtClean="0"/>
              <a:t>, and its turtle season. </a:t>
            </a:r>
            <a:endParaRPr lang="en-US" b="1" u="sng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Dry season:  </a:t>
            </a:r>
            <a:r>
              <a:rPr lang="en-US" dirty="0" smtClean="0"/>
              <a:t>More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smtClean="0"/>
              <a:t>yellow, dry landscape, </a:t>
            </a:r>
            <a:r>
              <a:rPr lang="en-US" dirty="0" smtClean="0">
                <a:solidFill>
                  <a:srgbClr val="FFFF00"/>
                </a:solidFill>
              </a:rPr>
              <a:t>Sun,  Sun and more Sun, </a:t>
            </a:r>
            <a:r>
              <a:rPr lang="en-US" dirty="0" smtClean="0"/>
              <a:t>better road conditions, less insects and bugs, </a:t>
            </a:r>
            <a:r>
              <a:rPr lang="en-US" b="1" u="sng" dirty="0" smtClean="0">
                <a:solidFill>
                  <a:srgbClr val="FF0000"/>
                </a:solidFill>
              </a:rPr>
              <a:t>very, very  HOT</a:t>
            </a:r>
            <a:r>
              <a:rPr lang="en-US" dirty="0" smtClean="0"/>
              <a:t> , and no turtles</a:t>
            </a:r>
            <a:endParaRPr lang="en-US" b="1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885 -0.01435 0.01771 -0.02847 -0.05 0.01875 C -0.11771 0.06598 -0.37726 0.19653 -0.40625 0.28334 C -0.43525 0.37014 -0.30417 0.49422 -0.22344 0.53959 C -0.14271 0.58496 -0.00382 0.5676 0.07812 0.55625 C 0.16007 0.54491 0.25364 0.53033 0.26875 0.47084 C 0.28385 0.41135 0.23142 0.2632 0.16875 0.2 C 0.10607 0.13681 -0.03004 0.07986 -0.10781 0.09167 C -0.18559 0.10348 -0.31372 0.19723 -0.29844 0.27084 C -0.28316 0.34445 -0.09497 0.53982 -0.01563 0.53334 C 0.06371 0.52686 0.22812 0.28611 0.17812 0.23125 C 0.12812 0.17639 -0.2599 0.17269 -0.31563 0.20417 C -0.37136 0.23565 -0.17205 0.43542 -0.15625 0.42084 C -0.14045 0.40625 -0.2099 0.1132 -0.22031 0.11667 C -0.23073 0.12014 -0.21545 0.43658 -0.21875 0.44167 C -0.22205 0.44676 -0.23854 0.14514 -0.24063 0.14792 C -0.24271 0.1507 -0.21771 0.42014 -0.23125 0.45834 C -0.24479 0.49653 -0.29479 0.39653 -0.32188 0.37709 C -0.34896 0.35764 -0.58716 0.34931 -0.39375 0.34167 C -0.20035 0.33403 0.63368 0.20602 0.83906 0.33125 C 1.04444 0.45648 0.83906 0.96667 0.83906 1.09375 " pathEditMode="relative" ptsTypes="aaaaaaaaaaaaaaaaaaaaA">
                                      <p:cBhvr>
                                        <p:cTn id="3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368 0.02917 0.06754 0.05833 0.12188 0.04792 C 0.17622 0.0375 0.36528 -0.02477 0.32657 -0.0625 C 0.28785 -0.10023 -0.08541 -0.19676 -0.11093 -0.17917 C -0.13646 -0.16181 0.10782 0.04028 0.17344 0.04167 C 0.23889 0.04306 0.31129 -0.14606 0.28282 -0.17083 C 0.25434 -0.1956 -0.00468 -0.1338 0.00313 -0.10625 C 0.01094 -0.0787 0.32761 0.01759 0.32969 -0.00625 C 0.33177 -0.03009 0.07049 -0.24861 0.01563 -0.25 C -0.03923 -0.25139 -0.02864 -0.02106 0 -0.01458 C 0.02865 -0.0081 0.20052 -0.1875 0.1875 -0.21042 C 0.17448 -0.23333 -0.06337 -0.21528 -0.07812 -0.15208 C -0.09288 -0.08889 0.03542 0.14306 0.09844 0.16875 C 0.16146 0.19444 0.33698 0.03472 0.3 0.00208 C 0.26302 -0.03056 -0.11562 -0.04606 -0.12343 -0.02708 C -0.13125 -0.0081 0.20191 0.13356 0.25313 0.11667 C 0.30434 0.09977 0.21736 -0.13009 0.18438 -0.12917 C 0.15139 -0.12824 0.0467 0.12361 0.05469 0.12292 C 0.06268 0.12222 0.24219 -0.09861 0.23282 -0.13333 C 0.22344 -0.16806 0.01094 -0.11991 -0.00156 -0.08542 C -0.01406 -0.05093 0.15608 0.08495 0.15782 0.07292 C 0.15955 0.06088 0.0158 -0.15417 0.00938 -0.15833 C 0.00295 -0.1625 0.10521 0.04398 0.11875 0.04792 C 0.13229 0.05185 0.09549 0.05926 0.09063 -0.13542 C 0.08577 -0.33009 0.08733 -0.72546 0.08907 -1.12083 " pathEditMode="relative" ptsTypes="aaaaaaaaaaaaaaaaaaaaaaaaA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368 0.02917 0.06754 0.05833 0.12188 0.04792 C 0.17622 0.0375 0.36528 -0.02477 0.32657 -0.0625 C 0.28785 -0.10023 -0.08541 -0.19676 -0.11093 -0.17917 C -0.13646 -0.16181 0.10782 0.04028 0.17344 0.04167 C 0.23889 0.04306 0.31129 -0.14606 0.28282 -0.17083 C 0.25434 -0.1956 -0.00468 -0.1338 0.00313 -0.10625 C 0.01094 -0.0787 0.32761 0.01759 0.32969 -0.00625 C 0.33177 -0.03009 0.07049 -0.24861 0.01563 -0.25 C -0.03923 -0.25139 -0.02864 -0.02106 0 -0.01458 C 0.02865 -0.0081 0.20052 -0.1875 0.1875 -0.21042 C 0.17448 -0.23333 -0.06337 -0.21528 -0.07812 -0.15208 C -0.09288 -0.08889 0.03542 0.14306 0.09844 0.16875 C 0.16146 0.19444 0.33698 0.03472 0.3 0.00208 C 0.26302 -0.03056 -0.11562 -0.04606 -0.12343 -0.02708 C -0.13125 -0.0081 0.20191 0.13356 0.25313 0.11667 C 0.30434 0.09977 0.21736 -0.13009 0.18438 -0.12917 C 0.15139 -0.12824 0.0467 0.12361 0.05469 0.12292 C 0.06268 0.12222 0.24219 -0.09861 0.23282 -0.13333 C 0.22344 -0.16806 0.01094 -0.11991 -0.00156 -0.08542 C -0.01406 -0.05093 0.15608 0.08495 0.15782 0.07292 C 0.15955 0.06088 0.0158 -0.15417 0.00938 -0.15833 C 0.00295 -0.1625 0.10521 0.04398 0.11875 0.04792 C 0.13229 0.05185 0.09549 0.05926 0.09063 -0.13542 C 0.08577 -0.33009 0.08733 -0.72546 0.08907 -1.12083 " pathEditMode="relative" ptsTypes="aaaaaaaaaaaaaaaaaaaaaaaaA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368 0.02917 0.06754 0.05833 0.12188 0.04792 C 0.17622 0.0375 0.36528 -0.02477 0.32657 -0.0625 C 0.28785 -0.10023 -0.08541 -0.19676 -0.11093 -0.17917 C -0.13646 -0.16181 0.10782 0.04028 0.17344 0.04167 C 0.23889 0.04306 0.31129 -0.14606 0.28282 -0.17083 C 0.25434 -0.1956 -0.00468 -0.1338 0.00313 -0.10625 C 0.01094 -0.0787 0.32761 0.01759 0.32969 -0.00625 C 0.33177 -0.03009 0.07049 -0.24861 0.01563 -0.25 C -0.03923 -0.25139 -0.02864 -0.02106 0 -0.01458 C 0.02865 -0.0081 0.20052 -0.1875 0.1875 -0.21042 C 0.17448 -0.23333 -0.06337 -0.21528 -0.07812 -0.15208 C -0.09288 -0.08889 0.03542 0.14306 0.09844 0.16875 C 0.16146 0.19444 0.33698 0.03472 0.3 0.00208 C 0.26302 -0.03056 -0.11562 -0.04606 -0.12343 -0.02708 C -0.13125 -0.0081 0.20191 0.13356 0.25313 0.11667 C 0.30434 0.09977 0.21736 -0.13009 0.18438 -0.12917 C 0.15139 -0.12824 0.0467 0.12361 0.05469 0.12292 C 0.06268 0.12222 0.24219 -0.09861 0.23282 -0.13333 C 0.22344 -0.16806 0.01094 -0.11991 -0.00156 -0.08542 C -0.01406 -0.05093 0.15608 0.08495 0.15782 0.07292 C 0.15955 0.06088 0.0158 -0.15417 0.00938 -0.15833 C 0.00295 -0.1625 0.10521 0.04398 0.11875 0.04792 C 0.13229 0.05185 0.09549 0.05926 0.09063 -0.13542 C 0.08577 -0.33009 0.08733 -0.72546 0.08907 -1.12083 " pathEditMode="relative" ptsTypes="aaaaaaaaaaaaaaaaaaaaaaaaA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Flag of Nicaragu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04800" y="0"/>
            <a:ext cx="100584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temp of Nicaragua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Temperature Grap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1143000"/>
            <a:ext cx="8153400" cy="5911215"/>
          </a:xfrm>
          <a:prstGeom prst="rect">
            <a:avLst/>
          </a:prstGeom>
          <a:noFill/>
        </p:spPr>
      </p:pic>
      <p:sp>
        <p:nvSpPr>
          <p:cNvPr id="8" name="Curved Down Arrow 7"/>
          <p:cNvSpPr/>
          <p:nvPr/>
        </p:nvSpPr>
        <p:spPr>
          <a:xfrm rot="3369295">
            <a:off x="8249038" y="249656"/>
            <a:ext cx="1422474" cy="153959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569 -0.01319 0.05139 -0.02639 -0.02188 -0.00625 C -0.09514 0.01389 -0.61059 0.01158 -0.43889 0.12084 C -0.26754 0.2301 0.76666 0.48056 1.00781 0.65 C 1.24896 0.81945 1.00781 1.05625 1.00781 1.1375 " pathEditMode="relative" ptsTypes="aaaaA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27 -0.16366 C -0.08437 -0.13658 -0.14965 -0.1095 -0.00989 -0.16991 C 0.12952 -0.23033 0.86771 -0.44167 0.81823 -0.52616 C 0.76875 -0.61065 -0.21788 -0.73658 -0.30677 -0.67616 C -0.39583 -0.61551 0.16563 -0.26389 0.28386 -0.16366 C 0.40209 -0.06343 0.45348 -0.02107 0.40261 -0.07408 C 0.35157 -0.12709 0.04584 -0.49306 -0.02239 -0.48241 C -0.0908 -0.47176 -0.0967 -0.05116 -0.00833 -0.0095 C 0.07986 0.03217 0.48334 -0.16505 0.50712 -0.23241 C 0.53108 -0.29977 0.20625 -0.45186 0.13542 -0.41366 C 0.06459 -0.37547 0.04306 -0.01598 0.0823 -0.00325 C 0.12153 0.00949 0.38264 -0.32755 0.37118 -0.33658 C 0.36007 -0.34561 0.01841 -0.08519 0.01511 -0.05741 C 0.01164 -0.02963 0.3533 -0.15232 0.35105 -0.16991 C 0.34879 -0.1875 -0.0092 -0.14283 0.00105 -0.16366 C 0.01111 -0.1845 0.44028 -0.31042 0.41181 -0.29491 C 0.38368 -0.2794 -0.1434 -0.05649 -0.16927 -0.06991 C -0.19531 -0.08334 0.26598 -0.29075 0.25556 -0.37616 C 0.24532 -0.46158 -0.30156 -0.58426 -0.23194 -0.58241 C -0.16215 -0.58056 0.65209 -0.43727 0.67448 -0.36575 C 0.6967 -0.29422 -0.02882 -0.11644 -0.09739 -0.15325 C -0.16597 -0.19005 0.14393 -0.60764 0.26355 -0.58658 C 0.38299 -0.56551 0.69757 -0.09213 0.6198 -0.02616 C 0.54202 0.03981 -0.12343 -0.09838 -0.20364 -0.19075 C -0.28385 -0.28311 0.01702 -0.57894 0.13837 -0.58033 C 0.26007 -0.58172 0.58716 -0.34422 0.52605 -0.19908 C 0.46493 -0.05394 -0.246 0.43287 -0.22864 0.2905 C -0.21163 0.14814 0.48577 -0.82917 0.62917 -1.05325 " pathEditMode="relative" rAng="0" ptsTypes="aaaaaaaaaaaaaaaaaaaaaaaaaaaA">
                                      <p:cBhvr>
                                        <p:cTn id="3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8" grpId="0" animBg="1"/>
      <p:bldP spid="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ag of Nicaragu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33400" y="0"/>
            <a:ext cx="100584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</a:t>
            </a:r>
            <a:r>
              <a:rPr lang="es-MX" dirty="0" smtClean="0"/>
              <a:t> Anthem of Nicaragua</a:t>
            </a:r>
            <a:endParaRPr lang="es-MX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Hail to thee, Nicaragua! On thy land</a:t>
            </a:r>
            <a:br>
              <a:rPr lang="en-US" dirty="0" smtClean="0"/>
            </a:br>
            <a:r>
              <a:rPr lang="en-US" dirty="0" smtClean="0"/>
              <a:t>roars the voice of the cannon no more,</a:t>
            </a:r>
            <a:br>
              <a:rPr lang="en-US" dirty="0" smtClean="0"/>
            </a:br>
            <a:r>
              <a:rPr lang="en-US" dirty="0" smtClean="0"/>
              <a:t>nor does the blood of brothers now stain</a:t>
            </a:r>
            <a:br>
              <a:rPr lang="en-US" dirty="0" smtClean="0"/>
            </a:br>
            <a:r>
              <a:rPr lang="en-US" dirty="0" smtClean="0"/>
              <a:t>thy glorious bicolor banner.</a:t>
            </a:r>
          </a:p>
          <a:p>
            <a:r>
              <a:rPr lang="en-US" dirty="0" smtClean="0"/>
              <a:t>Let peace shine beautiful in thy sky,</a:t>
            </a:r>
            <a:br>
              <a:rPr lang="en-US" dirty="0" smtClean="0"/>
            </a:br>
            <a:r>
              <a:rPr lang="en-US" dirty="0" smtClean="0"/>
              <a:t>and nothing dim thine immortal glory,</a:t>
            </a:r>
            <a:br>
              <a:rPr lang="en-US" dirty="0" smtClean="0"/>
            </a:br>
            <a:r>
              <a:rPr lang="en-US" dirty="0" smtClean="0"/>
              <a:t>for work is thy well earned laurel</a:t>
            </a:r>
            <a:br>
              <a:rPr lang="en-US" dirty="0" smtClean="0"/>
            </a:br>
            <a:r>
              <a:rPr lang="en-US" dirty="0" smtClean="0"/>
              <a:t>and honor is thy triumphal emblem!</a:t>
            </a:r>
          </a:p>
          <a:p>
            <a:endParaRPr lang="en-US" dirty="0"/>
          </a:p>
        </p:txBody>
      </p:sp>
      <p:pic>
        <p:nvPicPr>
          <p:cNvPr id="7" name="d3136095b35f40918069c00de5fe647d_20110202_nicaraguaX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191000" y="1219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99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ag of Nicaragu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33400" y="0"/>
            <a:ext cx="100584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can you touch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interesting is that Nicaragua uses a lot of body language </a:t>
            </a:r>
          </a:p>
          <a:p>
            <a:r>
              <a:rPr lang="en-US" dirty="0" smtClean="0"/>
              <a:t>Some gestures are confusing like they point their mouths to indicate a person or object.</a:t>
            </a:r>
          </a:p>
          <a:p>
            <a:r>
              <a:rPr lang="en-US" dirty="0" smtClean="0"/>
              <a:t>This all normal for  Nicaraguans</a:t>
            </a:r>
          </a:p>
          <a:p>
            <a:r>
              <a:rPr lang="en-US" dirty="0" smtClean="0"/>
              <a:t>Some uncomfortable gestures is that if men &amp; women or two women usually kiss once on the right cheek, and two men usually shake hands and sometimes hug.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376</Words>
  <Application>Microsoft Office PowerPoint</Application>
  <PresentationFormat>On-screen Show (4:3)</PresentationFormat>
  <Paragraphs>42</Paragraphs>
  <Slides>14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Nicaragua</vt:lpstr>
      <vt:lpstr>The capital of Nicaragua is Managua</vt:lpstr>
      <vt:lpstr>The leader of Nicaragua </vt:lpstr>
      <vt:lpstr>Famous Holiday celébrate in Nicaragua</vt:lpstr>
      <vt:lpstr>$$$$$$$$$$$$$ currency  for US Dólar</vt:lpstr>
      <vt:lpstr>Climate and weather </vt:lpstr>
      <vt:lpstr>Average temp of Nicaragua</vt:lpstr>
      <vt:lpstr>National Anthem of Nicaragua</vt:lpstr>
      <vt:lpstr>What can you touch</vt:lpstr>
      <vt:lpstr>What do you hear</vt:lpstr>
      <vt:lpstr>What can you smell</vt:lpstr>
      <vt:lpstr>What can you see</vt:lpstr>
      <vt:lpstr>Websites</vt:lpstr>
      <vt:lpstr>THE END!!!!!!</vt:lpstr>
    </vt:vector>
  </TitlesOfParts>
  <Company>School District of Clear Lake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Nicaragua</dc:title>
  <dc:creator>CLSD</dc:creator>
  <cp:lastModifiedBy>CLSD</cp:lastModifiedBy>
  <cp:revision>33</cp:revision>
  <dcterms:created xsi:type="dcterms:W3CDTF">2011-01-20T16:17:53Z</dcterms:created>
  <dcterms:modified xsi:type="dcterms:W3CDTF">2011-02-10T16:20:37Z</dcterms:modified>
</cp:coreProperties>
</file>